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  <p:sldId id="286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21" y="-5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178750"/>
            <a:ext cx="9906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インターフォン</a:t>
            </a:r>
            <a:endParaRPr lang="en-US" altLang="ja-JP" sz="10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越しに</a:t>
            </a:r>
            <a:endParaRPr lang="en-US" altLang="ja-JP" sz="10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0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お話し</a:t>
            </a:r>
            <a:r>
              <a:rPr lang="ja-JP" altLang="en-US" sz="100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下さい</a:t>
            </a:r>
            <a:endParaRPr lang="en-US" altLang="ja-JP" sz="10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977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178750"/>
            <a:ext cx="9906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インターフォン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越しに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お話し</a:t>
            </a:r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008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2536913" y="1082031"/>
            <a:ext cx="4873844" cy="4873844"/>
            <a:chOff x="3047593" y="3674822"/>
            <a:chExt cx="1233462" cy="1233462"/>
          </a:xfrm>
        </p:grpSpPr>
        <p:sp>
          <p:nvSpPr>
            <p:cNvPr id="22" name="円/楕円 21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374105"/>
            <a:ext cx="990599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>
                <a:ln w="19050">
                  <a:solidFill>
                    <a:schemeClr val="tx1"/>
                  </a:solidFill>
                </a:ln>
              </a:rPr>
              <a:t>インターフォン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越し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に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お話し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下さい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351300" y="734001"/>
            <a:ext cx="3415260" cy="3415260"/>
            <a:chOff x="3047593" y="3674822"/>
            <a:chExt cx="1233462" cy="1233462"/>
          </a:xfrm>
        </p:grpSpPr>
        <p:sp>
          <p:nvSpPr>
            <p:cNvPr id="30" name="円/楕円 29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32" name="角丸四角形 31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ボタンを押して下さい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374105"/>
            <a:ext cx="990599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>
                <a:ln w="19050">
                  <a:solidFill>
                    <a:schemeClr val="tx1"/>
                  </a:solidFill>
                </a:ln>
              </a:rPr>
              <a:t>インターフォン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越し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に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お話し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下さい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640860" y="1474753"/>
            <a:ext cx="2836140" cy="2836140"/>
            <a:chOff x="3047593" y="3674822"/>
            <a:chExt cx="1233462" cy="1233462"/>
          </a:xfrm>
        </p:grpSpPr>
        <p:sp>
          <p:nvSpPr>
            <p:cNvPr id="33" name="円/楕円 32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35" name="角丸四角形 34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係りの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者が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374105"/>
            <a:ext cx="9905999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>
                <a:ln w="19050">
                  <a:solidFill>
                    <a:schemeClr val="tx1"/>
                  </a:solidFill>
                </a:ln>
              </a:rPr>
              <a:t>インターフォン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越し</a:t>
            </a:r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に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お話し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下さい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640860" y="1474753"/>
            <a:ext cx="2836140" cy="2836140"/>
            <a:chOff x="3047593" y="3674822"/>
            <a:chExt cx="1233462" cy="1233462"/>
          </a:xfrm>
        </p:grpSpPr>
        <p:sp>
          <p:nvSpPr>
            <p:cNvPr id="33" name="円/楕円 32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35" name="角丸四角形 34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03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pop730_インターフォン越しにお話し下さい</dc:title>
  <dc:subject>pop730_インターフォン越しにお話し下さい</dc:subject>
  <dc:creator>http://peragami.com</dc:creator>
  <cp:lastModifiedBy/>
  <cp:revision>1</cp:revision>
  <dcterms:created xsi:type="dcterms:W3CDTF">2014-12-04T06:28:23Z</dcterms:created>
  <dcterms:modified xsi:type="dcterms:W3CDTF">2016-02-25T06:54:52Z</dcterms:modified>
  <cp:version>1</cp:version>
</cp:coreProperties>
</file>